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7" r:id="rId1"/>
  </p:sldMasterIdLst>
  <p:notesMasterIdLst>
    <p:notesMasterId r:id="rId3"/>
  </p:notesMasterIdLst>
  <p:sldIdLst>
    <p:sldId id="257" r:id="rId2"/>
  </p:sldIdLst>
  <p:sldSz cx="7596188" cy="10691813"/>
  <p:notesSz cx="6735763" cy="9866313"/>
  <p:defaultTextStyle>
    <a:defPPr>
      <a:defRPr lang="ja-JP"/>
    </a:defPPr>
    <a:lvl1pPr marL="0" algn="l" defTabSz="863242" rtl="0" eaLnBrk="1" latinLnBrk="0" hangingPunct="1">
      <a:defRPr kumimoji="1" sz="1699" kern="1200">
        <a:solidFill>
          <a:schemeClr val="tx1"/>
        </a:solidFill>
        <a:latin typeface="+mn-lt"/>
        <a:ea typeface="+mn-ea"/>
        <a:cs typeface="+mn-cs"/>
      </a:defRPr>
    </a:lvl1pPr>
    <a:lvl2pPr marL="431621" algn="l" defTabSz="863242" rtl="0" eaLnBrk="1" latinLnBrk="0" hangingPunct="1">
      <a:defRPr kumimoji="1" sz="1699" kern="1200">
        <a:solidFill>
          <a:schemeClr val="tx1"/>
        </a:solidFill>
        <a:latin typeface="+mn-lt"/>
        <a:ea typeface="+mn-ea"/>
        <a:cs typeface="+mn-cs"/>
      </a:defRPr>
    </a:lvl2pPr>
    <a:lvl3pPr marL="863242" algn="l" defTabSz="863242" rtl="0" eaLnBrk="1" latinLnBrk="0" hangingPunct="1">
      <a:defRPr kumimoji="1" sz="1699" kern="1200">
        <a:solidFill>
          <a:schemeClr val="tx1"/>
        </a:solidFill>
        <a:latin typeface="+mn-lt"/>
        <a:ea typeface="+mn-ea"/>
        <a:cs typeface="+mn-cs"/>
      </a:defRPr>
    </a:lvl3pPr>
    <a:lvl4pPr marL="1294864" algn="l" defTabSz="863242" rtl="0" eaLnBrk="1" latinLnBrk="0" hangingPunct="1">
      <a:defRPr kumimoji="1" sz="1699" kern="1200">
        <a:solidFill>
          <a:schemeClr val="tx1"/>
        </a:solidFill>
        <a:latin typeface="+mn-lt"/>
        <a:ea typeface="+mn-ea"/>
        <a:cs typeface="+mn-cs"/>
      </a:defRPr>
    </a:lvl4pPr>
    <a:lvl5pPr marL="1726486" algn="l" defTabSz="863242" rtl="0" eaLnBrk="1" latinLnBrk="0" hangingPunct="1">
      <a:defRPr kumimoji="1" sz="1699" kern="1200">
        <a:solidFill>
          <a:schemeClr val="tx1"/>
        </a:solidFill>
        <a:latin typeface="+mn-lt"/>
        <a:ea typeface="+mn-ea"/>
        <a:cs typeface="+mn-cs"/>
      </a:defRPr>
    </a:lvl5pPr>
    <a:lvl6pPr marL="2158106" algn="l" defTabSz="863242" rtl="0" eaLnBrk="1" latinLnBrk="0" hangingPunct="1">
      <a:defRPr kumimoji="1" sz="1699" kern="1200">
        <a:solidFill>
          <a:schemeClr val="tx1"/>
        </a:solidFill>
        <a:latin typeface="+mn-lt"/>
        <a:ea typeface="+mn-ea"/>
        <a:cs typeface="+mn-cs"/>
      </a:defRPr>
    </a:lvl6pPr>
    <a:lvl7pPr marL="2589727" algn="l" defTabSz="863242" rtl="0" eaLnBrk="1" latinLnBrk="0" hangingPunct="1">
      <a:defRPr kumimoji="1" sz="1699" kern="1200">
        <a:solidFill>
          <a:schemeClr val="tx1"/>
        </a:solidFill>
        <a:latin typeface="+mn-lt"/>
        <a:ea typeface="+mn-ea"/>
        <a:cs typeface="+mn-cs"/>
      </a:defRPr>
    </a:lvl7pPr>
    <a:lvl8pPr marL="3021350" algn="l" defTabSz="863242" rtl="0" eaLnBrk="1" latinLnBrk="0" hangingPunct="1">
      <a:defRPr kumimoji="1" sz="1699" kern="1200">
        <a:solidFill>
          <a:schemeClr val="tx1"/>
        </a:solidFill>
        <a:latin typeface="+mn-lt"/>
        <a:ea typeface="+mn-ea"/>
        <a:cs typeface="+mn-cs"/>
      </a:defRPr>
    </a:lvl8pPr>
    <a:lvl9pPr marL="3452971" algn="l" defTabSz="863242" rtl="0" eaLnBrk="1" latinLnBrk="0" hangingPunct="1">
      <a:defRPr kumimoji="1" sz="169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CC"/>
    <a:srgbClr val="54EE5B"/>
    <a:srgbClr val="FFFF00"/>
    <a:srgbClr val="FF0066"/>
    <a:srgbClr val="FF6699"/>
    <a:srgbClr val="FFCCFF"/>
    <a:srgbClr val="117E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5" d="100"/>
          <a:sy n="55" d="100"/>
        </p:scale>
        <p:origin x="2539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211BED-AE33-4D87-B80C-19CFE230A10A}" type="datetimeFigureOut">
              <a:rPr kumimoji="1" lang="ja-JP" altLang="en-US" smtClean="0"/>
              <a:t>2025/4/16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85988" y="1233488"/>
            <a:ext cx="236378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560C82-0DCE-4673-88E7-4F2768E29D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7443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2"/>
            <a:ext cx="7596188" cy="712787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3957" y="2"/>
            <a:ext cx="7592233" cy="7127877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4858" y="7732992"/>
            <a:ext cx="4842570" cy="2280920"/>
          </a:xfrm>
        </p:spPr>
        <p:txBody>
          <a:bodyPr anchor="ctr">
            <a:normAutofit/>
          </a:bodyPr>
          <a:lstStyle>
            <a:lvl1pPr algn="r">
              <a:defRPr sz="3655" spc="166" baseline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64808" y="7732992"/>
            <a:ext cx="1993999" cy="228092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329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79796" indent="0" algn="ctr">
              <a:buNone/>
              <a:defRPr sz="1329"/>
            </a:lvl2pPr>
            <a:lvl3pPr marL="759592" indent="0" algn="ctr">
              <a:buNone/>
              <a:defRPr sz="1329"/>
            </a:lvl3pPr>
            <a:lvl4pPr marL="1139388" indent="0" algn="ctr">
              <a:buNone/>
              <a:defRPr sz="1329"/>
            </a:lvl4pPr>
            <a:lvl5pPr marL="1519184" indent="0" algn="ctr">
              <a:buNone/>
              <a:defRPr sz="1329"/>
            </a:lvl5pPr>
            <a:lvl6pPr marL="1898980" indent="0" algn="ctr">
              <a:buNone/>
              <a:defRPr sz="1329"/>
            </a:lvl6pPr>
            <a:lvl7pPr marL="2278776" indent="0" algn="ctr">
              <a:buNone/>
              <a:defRPr sz="1329"/>
            </a:lvl7pPr>
            <a:lvl8pPr marL="2658572" indent="0" algn="ctr">
              <a:buNone/>
              <a:defRPr sz="1329"/>
            </a:lvl8pPr>
            <a:lvl9pPr marL="3038368" indent="0" algn="ctr">
              <a:buNone/>
              <a:defRPr sz="1329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C019282E-DE14-4D69-8B10-D46F21803556}" type="datetimeFigureOut">
              <a:rPr kumimoji="1" lang="ja-JP" altLang="en-US" smtClean="0"/>
              <a:t>2025/4/16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D9E6D-F091-4876-B9A4-83C17344432B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5225396" y="8206889"/>
            <a:ext cx="0" cy="1425575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7665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9282E-DE14-4D69-8B10-D46F21803556}" type="datetimeFigureOut">
              <a:rPr kumimoji="1" lang="ja-JP" altLang="en-US" smtClean="0"/>
              <a:t>2025/4/16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D9E6D-F091-4876-B9A4-83C1734443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2438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36023" y="1187979"/>
            <a:ext cx="1637928" cy="8434652"/>
          </a:xfrm>
        </p:spPr>
        <p:txBody>
          <a:bodyPr vert="eaVert" lIns="45720" tIns="91440" rIns="45720" bIns="91440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17192" y="1187979"/>
            <a:ext cx="4723879" cy="8434652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9282E-DE14-4D69-8B10-D46F21803556}" type="datetimeFigureOut">
              <a:rPr kumimoji="1" lang="ja-JP" altLang="en-US" smtClean="0"/>
              <a:t>2025/4/16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D9E6D-F091-4876-B9A4-83C17344432B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6266855" y="520323"/>
            <a:ext cx="0" cy="569714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8439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9282E-DE14-4D69-8B10-D46F21803556}" type="datetimeFigureOut">
              <a:rPr kumimoji="1" lang="ja-JP" altLang="en-US" smtClean="0"/>
              <a:t>2025/4/16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D9E6D-F091-4876-B9A4-83C1734443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6329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2"/>
            <a:ext cx="7596188" cy="7127877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3957" y="2"/>
            <a:ext cx="7592233" cy="7127877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858" y="7732992"/>
            <a:ext cx="4842570" cy="2280920"/>
          </a:xfrm>
        </p:spPr>
        <p:txBody>
          <a:bodyPr anchor="ctr">
            <a:normAutofit/>
          </a:bodyPr>
          <a:lstStyle>
            <a:lvl1pPr algn="r">
              <a:defRPr sz="3655" b="0" spc="166" baseline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64808" y="7732992"/>
            <a:ext cx="1993999" cy="228092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329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79796" indent="0">
              <a:buNone/>
              <a:defRPr sz="1329">
                <a:solidFill>
                  <a:schemeClr val="tx1">
                    <a:tint val="75000"/>
                  </a:schemeClr>
                </a:solidFill>
              </a:defRPr>
            </a:lvl2pPr>
            <a:lvl3pPr marL="759592" indent="0">
              <a:buNone/>
              <a:defRPr sz="1329">
                <a:solidFill>
                  <a:schemeClr val="tx1">
                    <a:tint val="75000"/>
                  </a:schemeClr>
                </a:solidFill>
              </a:defRPr>
            </a:lvl3pPr>
            <a:lvl4pPr marL="1139388" indent="0">
              <a:buNone/>
              <a:defRPr sz="1163">
                <a:solidFill>
                  <a:schemeClr val="tx1">
                    <a:tint val="75000"/>
                  </a:schemeClr>
                </a:solidFill>
              </a:defRPr>
            </a:lvl4pPr>
            <a:lvl5pPr marL="1519184" indent="0">
              <a:buNone/>
              <a:defRPr sz="1163">
                <a:solidFill>
                  <a:schemeClr val="tx1">
                    <a:tint val="75000"/>
                  </a:schemeClr>
                </a:solidFill>
              </a:defRPr>
            </a:lvl5pPr>
            <a:lvl6pPr marL="1898980" indent="0">
              <a:buNone/>
              <a:defRPr sz="1163">
                <a:solidFill>
                  <a:schemeClr val="tx1">
                    <a:tint val="75000"/>
                  </a:schemeClr>
                </a:solidFill>
              </a:defRPr>
            </a:lvl6pPr>
            <a:lvl7pPr marL="2278776" indent="0">
              <a:buNone/>
              <a:defRPr sz="1163">
                <a:solidFill>
                  <a:schemeClr val="tx1">
                    <a:tint val="75000"/>
                  </a:schemeClr>
                </a:solidFill>
              </a:defRPr>
            </a:lvl7pPr>
            <a:lvl8pPr marL="2658572" indent="0">
              <a:buNone/>
              <a:defRPr sz="1163">
                <a:solidFill>
                  <a:schemeClr val="tx1">
                    <a:tint val="75000"/>
                  </a:schemeClr>
                </a:solidFill>
              </a:defRPr>
            </a:lvl8pPr>
            <a:lvl9pPr marL="3038368" indent="0">
              <a:buNone/>
              <a:defRPr sz="116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9282E-DE14-4D69-8B10-D46F21803556}" type="datetimeFigureOut">
              <a:rPr kumimoji="1" lang="ja-JP" altLang="en-US" smtClean="0"/>
              <a:t>2025/4/16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D9E6D-F091-4876-B9A4-83C17344432B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5225396" y="8206889"/>
            <a:ext cx="0" cy="1425575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9569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081" y="912369"/>
            <a:ext cx="6056061" cy="233794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081" y="3563938"/>
            <a:ext cx="2962513" cy="627253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31629" y="3563938"/>
            <a:ext cx="2962513" cy="627253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9282E-DE14-4D69-8B10-D46F21803556}" type="datetimeFigureOut">
              <a:rPr kumimoji="1" lang="ja-JP" altLang="en-US" smtClean="0"/>
              <a:t>2025/4/16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D9E6D-F091-4876-B9A4-83C1734443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35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638081" y="912369"/>
            <a:ext cx="6056061" cy="233794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8081" y="3398112"/>
            <a:ext cx="2962513" cy="1283018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28" b="0" cap="none" baseline="0">
                <a:solidFill>
                  <a:schemeClr val="accent1"/>
                </a:solidFill>
                <a:latin typeface="+mn-lt"/>
              </a:defRPr>
            </a:lvl1pPr>
            <a:lvl2pPr marL="379796" indent="0">
              <a:buNone/>
              <a:defRPr sz="1661" b="1"/>
            </a:lvl2pPr>
            <a:lvl3pPr marL="759592" indent="0">
              <a:buNone/>
              <a:defRPr sz="1495" b="1"/>
            </a:lvl3pPr>
            <a:lvl4pPr marL="1139388" indent="0">
              <a:buNone/>
              <a:defRPr sz="1329" b="1"/>
            </a:lvl4pPr>
            <a:lvl5pPr marL="1519184" indent="0">
              <a:buNone/>
              <a:defRPr sz="1329" b="1"/>
            </a:lvl5pPr>
            <a:lvl6pPr marL="1898980" indent="0">
              <a:buNone/>
              <a:defRPr sz="1329" b="1"/>
            </a:lvl6pPr>
            <a:lvl7pPr marL="2278776" indent="0">
              <a:buNone/>
              <a:defRPr sz="1329" b="1"/>
            </a:lvl7pPr>
            <a:lvl8pPr marL="2658572" indent="0">
              <a:buNone/>
              <a:defRPr sz="1329" b="1"/>
            </a:lvl8pPr>
            <a:lvl9pPr marL="3038368" indent="0">
              <a:buNone/>
              <a:defRPr sz="1329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8081" y="4626865"/>
            <a:ext cx="2962513" cy="520960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31629" y="3398112"/>
            <a:ext cx="2962513" cy="1283018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1828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379796" indent="0">
              <a:buNone/>
              <a:defRPr sz="1661" b="1"/>
            </a:lvl2pPr>
            <a:lvl3pPr marL="759592" indent="0">
              <a:buNone/>
              <a:defRPr sz="1495" b="1"/>
            </a:lvl3pPr>
            <a:lvl4pPr marL="1139388" indent="0">
              <a:buNone/>
              <a:defRPr sz="1329" b="1"/>
            </a:lvl4pPr>
            <a:lvl5pPr marL="1519184" indent="0">
              <a:buNone/>
              <a:defRPr sz="1329" b="1"/>
            </a:lvl5pPr>
            <a:lvl6pPr marL="1898980" indent="0">
              <a:buNone/>
              <a:defRPr sz="1329" b="1"/>
            </a:lvl6pPr>
            <a:lvl7pPr marL="2278776" indent="0">
              <a:buNone/>
              <a:defRPr sz="1329" b="1"/>
            </a:lvl7pPr>
            <a:lvl8pPr marL="2658572" indent="0">
              <a:buNone/>
              <a:defRPr sz="1329" b="1"/>
            </a:lvl8pPr>
            <a:lvl9pPr marL="3038368" indent="0">
              <a:buNone/>
              <a:defRPr sz="1329" b="1"/>
            </a:lvl9pPr>
          </a:lstStyle>
          <a:p>
            <a:pPr marL="0" lvl="0" indent="0" algn="l" defTabSz="759592" rtl="0" eaLnBrk="1" latinLnBrk="0" hangingPunct="1">
              <a:lnSpc>
                <a:spcPct val="90000"/>
              </a:lnSpc>
              <a:spcBef>
                <a:spcPts val="1495"/>
              </a:spcBef>
              <a:buNone/>
            </a:pPr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31629" y="4626865"/>
            <a:ext cx="2962513" cy="520960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9282E-DE14-4D69-8B10-D46F21803556}" type="datetimeFigureOut">
              <a:rPr kumimoji="1" lang="ja-JP" altLang="en-US" smtClean="0"/>
              <a:t>2025/4/16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D9E6D-F091-4876-B9A4-83C1734443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91265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9282E-DE14-4D69-8B10-D46F21803556}" type="datetimeFigureOut">
              <a:rPr kumimoji="1" lang="ja-JP" altLang="en-US" smtClean="0"/>
              <a:t>2025/4/16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D9E6D-F091-4876-B9A4-83C1734443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9906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9282E-DE14-4D69-8B10-D46F21803556}" type="datetimeFigureOut">
              <a:rPr kumimoji="1" lang="ja-JP" altLang="en-US" smtClean="0"/>
              <a:t>2025/4/16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D9E6D-F091-4876-B9A4-83C1734443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43275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638080" y="735096"/>
            <a:ext cx="2734628" cy="2708593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299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0714" y="1283017"/>
            <a:ext cx="3537925" cy="8083011"/>
          </a:xfrm>
        </p:spPr>
        <p:txBody>
          <a:bodyPr>
            <a:normAutofit/>
          </a:bodyPr>
          <a:lstStyle>
            <a:lvl1pPr>
              <a:defRPr sz="1661"/>
            </a:lvl1pPr>
            <a:lvl2pPr>
              <a:defRPr sz="1329"/>
            </a:lvl2pPr>
            <a:lvl3pPr>
              <a:defRPr sz="997"/>
            </a:lvl3pPr>
            <a:lvl4pPr>
              <a:defRPr sz="997"/>
            </a:lvl4pPr>
            <a:lvl5pPr>
              <a:defRPr sz="997"/>
            </a:lvl5pPr>
            <a:lvl6pPr>
              <a:defRPr sz="997"/>
            </a:lvl6pPr>
            <a:lvl7pPr>
              <a:defRPr sz="997"/>
            </a:lvl7pPr>
            <a:lvl8pPr>
              <a:defRPr sz="997"/>
            </a:lvl8pPr>
            <a:lvl9pPr>
              <a:defRPr sz="997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8080" y="3519516"/>
            <a:ext cx="2734628" cy="5865521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498"/>
              </a:spcBef>
              <a:buNone/>
              <a:defRPr sz="1329"/>
            </a:lvl1pPr>
            <a:lvl2pPr marL="379796" indent="0">
              <a:buNone/>
              <a:defRPr sz="997"/>
            </a:lvl2pPr>
            <a:lvl3pPr marL="759592" indent="0">
              <a:buNone/>
              <a:defRPr sz="831"/>
            </a:lvl3pPr>
            <a:lvl4pPr marL="1139388" indent="0">
              <a:buNone/>
              <a:defRPr sz="748"/>
            </a:lvl4pPr>
            <a:lvl5pPr marL="1519184" indent="0">
              <a:buNone/>
              <a:defRPr sz="748"/>
            </a:lvl5pPr>
            <a:lvl6pPr marL="1898980" indent="0">
              <a:buNone/>
              <a:defRPr sz="748"/>
            </a:lvl6pPr>
            <a:lvl7pPr marL="2278776" indent="0">
              <a:buNone/>
              <a:defRPr sz="748"/>
            </a:lvl7pPr>
            <a:lvl8pPr marL="2658572" indent="0">
              <a:buNone/>
              <a:defRPr sz="748"/>
            </a:lvl8pPr>
            <a:lvl9pPr marL="3038368" indent="0">
              <a:buNone/>
              <a:defRPr sz="748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9282E-DE14-4D69-8B10-D46F21803556}" type="datetimeFigureOut">
              <a:rPr kumimoji="1" lang="ja-JP" altLang="en-US" smtClean="0"/>
              <a:t>2025/4/16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D9E6D-F091-4876-B9A4-83C1734443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5051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858" y="7732993"/>
            <a:ext cx="4842570" cy="2280920"/>
          </a:xfrm>
        </p:spPr>
        <p:txBody>
          <a:bodyPr anchor="ctr">
            <a:normAutofit/>
          </a:bodyPr>
          <a:lstStyle>
            <a:lvl1pPr algn="r">
              <a:defRPr sz="3655" spc="166" baseline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" y="1"/>
            <a:ext cx="7594289" cy="7127875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1994"/>
            </a:lvl1pPr>
            <a:lvl2pPr marL="284847" indent="0">
              <a:buNone/>
              <a:defRPr sz="1744"/>
            </a:lvl2pPr>
            <a:lvl3pPr marL="569694" indent="0">
              <a:buNone/>
              <a:defRPr sz="1495"/>
            </a:lvl3pPr>
            <a:lvl4pPr marL="854541" indent="0">
              <a:buNone/>
              <a:defRPr sz="1246"/>
            </a:lvl4pPr>
            <a:lvl5pPr marL="1139388" indent="0">
              <a:buNone/>
              <a:defRPr sz="1246"/>
            </a:lvl5pPr>
            <a:lvl6pPr marL="1424235" indent="0">
              <a:buNone/>
              <a:defRPr sz="1246"/>
            </a:lvl6pPr>
            <a:lvl7pPr marL="1709082" indent="0">
              <a:buNone/>
              <a:defRPr sz="1246"/>
            </a:lvl7pPr>
            <a:lvl8pPr marL="1993929" indent="0">
              <a:buNone/>
              <a:defRPr sz="1246"/>
            </a:lvl8pPr>
            <a:lvl9pPr marL="2278776" indent="0">
              <a:buNone/>
              <a:defRPr sz="1246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64808" y="7732993"/>
            <a:ext cx="1993999" cy="228092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329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284847" indent="0">
              <a:buNone/>
              <a:defRPr sz="872"/>
            </a:lvl2pPr>
            <a:lvl3pPr marL="569694" indent="0">
              <a:buNone/>
              <a:defRPr sz="748"/>
            </a:lvl3pPr>
            <a:lvl4pPr marL="854541" indent="0">
              <a:buNone/>
              <a:defRPr sz="623"/>
            </a:lvl4pPr>
            <a:lvl5pPr marL="1139388" indent="0">
              <a:buNone/>
              <a:defRPr sz="623"/>
            </a:lvl5pPr>
            <a:lvl6pPr marL="1424235" indent="0">
              <a:buNone/>
              <a:defRPr sz="623"/>
            </a:lvl6pPr>
            <a:lvl7pPr marL="1709082" indent="0">
              <a:buNone/>
              <a:defRPr sz="623"/>
            </a:lvl7pPr>
            <a:lvl8pPr marL="1993929" indent="0">
              <a:buNone/>
              <a:defRPr sz="623"/>
            </a:lvl8pPr>
            <a:lvl9pPr marL="2278776" indent="0">
              <a:buNone/>
              <a:defRPr sz="62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9282E-DE14-4D69-8B10-D46F21803556}" type="datetimeFigureOut">
              <a:rPr kumimoji="1" lang="ja-JP" altLang="en-US" smtClean="0"/>
              <a:t>2025/4/16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D9E6D-F091-4876-B9A4-83C17344432B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5225396" y="8206889"/>
            <a:ext cx="0" cy="1425575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2354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8081" y="912369"/>
            <a:ext cx="6056061" cy="23379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8080" y="3563938"/>
            <a:ext cx="6056062" cy="627253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8082" y="10088009"/>
            <a:ext cx="1342132" cy="42767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31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019282E-DE14-4D69-8B10-D46F21803556}" type="datetimeFigureOut">
              <a:rPr kumimoji="1" lang="ja-JP" altLang="en-US" smtClean="0"/>
              <a:t>2025/4/16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17374" y="10088009"/>
            <a:ext cx="3676886" cy="42767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31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52167" y="10088009"/>
            <a:ext cx="606640" cy="42767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31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6B3D9E6D-F091-4876-B9A4-83C17344432B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474762" y="1288263"/>
            <a:ext cx="0" cy="1425575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4932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8" r:id="rId1"/>
    <p:sldLayoutId id="2147483859" r:id="rId2"/>
    <p:sldLayoutId id="2147483860" r:id="rId3"/>
    <p:sldLayoutId id="2147483861" r:id="rId4"/>
    <p:sldLayoutId id="2147483862" r:id="rId5"/>
    <p:sldLayoutId id="2147483863" r:id="rId6"/>
    <p:sldLayoutId id="2147483864" r:id="rId7"/>
    <p:sldLayoutId id="2147483865" r:id="rId8"/>
    <p:sldLayoutId id="2147483866" r:id="rId9"/>
    <p:sldLayoutId id="2147483867" r:id="rId10"/>
    <p:sldLayoutId id="2147483868" r:id="rId11"/>
  </p:sldLayoutIdLst>
  <p:txStyles>
    <p:titleStyle>
      <a:lvl1pPr algn="l" defTabSz="759592" rtl="0" eaLnBrk="1" latinLnBrk="0" hangingPunct="1">
        <a:lnSpc>
          <a:spcPct val="80000"/>
        </a:lnSpc>
        <a:spcBef>
          <a:spcPct val="0"/>
        </a:spcBef>
        <a:buNone/>
        <a:defRPr kumimoji="1" sz="3655" kern="1200" cap="all" spc="83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75959" indent="-75959" algn="l" defTabSz="759592" rtl="0" eaLnBrk="1" latinLnBrk="0" hangingPunct="1">
        <a:lnSpc>
          <a:spcPct val="90000"/>
        </a:lnSpc>
        <a:spcBef>
          <a:spcPts val="997"/>
        </a:spcBef>
        <a:spcAft>
          <a:spcPts val="166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kumimoji="1" sz="1661" kern="1200">
          <a:solidFill>
            <a:schemeClr val="tx1"/>
          </a:solidFill>
          <a:latin typeface="+mn-lt"/>
          <a:ea typeface="+mn-ea"/>
          <a:cs typeface="+mn-cs"/>
        </a:defRPr>
      </a:lvl1pPr>
      <a:lvl2pPr marL="220282" indent="-113939" algn="l" defTabSz="759592" rtl="0" eaLnBrk="1" latinLnBrk="0" hangingPunct="1">
        <a:lnSpc>
          <a:spcPct val="90000"/>
        </a:lnSpc>
        <a:spcBef>
          <a:spcPts val="166"/>
        </a:spcBef>
        <a:spcAft>
          <a:spcPts val="332"/>
        </a:spcAft>
        <a:buClr>
          <a:schemeClr val="accent1"/>
        </a:buClr>
        <a:buFont typeface="Wingdings 3" pitchFamily="18" charset="2"/>
        <a:buChar char=""/>
        <a:defRPr kumimoji="1" sz="1329" kern="1200">
          <a:solidFill>
            <a:schemeClr val="tx1"/>
          </a:solidFill>
          <a:latin typeface="+mn-lt"/>
          <a:ea typeface="+mn-ea"/>
          <a:cs typeface="+mn-cs"/>
        </a:defRPr>
      </a:lvl2pPr>
      <a:lvl3pPr marL="372200" indent="-113939" algn="l" defTabSz="759592" rtl="0" eaLnBrk="1" latinLnBrk="0" hangingPunct="1">
        <a:lnSpc>
          <a:spcPct val="90000"/>
        </a:lnSpc>
        <a:spcBef>
          <a:spcPts val="166"/>
        </a:spcBef>
        <a:spcAft>
          <a:spcPts val="332"/>
        </a:spcAft>
        <a:buClr>
          <a:schemeClr val="accent1"/>
        </a:buClr>
        <a:buFont typeface="Wingdings 3" pitchFamily="18" charset="2"/>
        <a:buChar char=""/>
        <a:defRPr kumimoji="1" sz="997" kern="1200">
          <a:solidFill>
            <a:schemeClr val="tx1"/>
          </a:solidFill>
          <a:latin typeface="+mn-lt"/>
          <a:ea typeface="+mn-ea"/>
          <a:cs typeface="+mn-cs"/>
        </a:defRPr>
      </a:lvl3pPr>
      <a:lvl4pPr marL="493735" indent="-113939" algn="l" defTabSz="759592" rtl="0" eaLnBrk="1" latinLnBrk="0" hangingPunct="1">
        <a:lnSpc>
          <a:spcPct val="90000"/>
        </a:lnSpc>
        <a:spcBef>
          <a:spcPts val="166"/>
        </a:spcBef>
        <a:spcAft>
          <a:spcPts val="332"/>
        </a:spcAft>
        <a:buClr>
          <a:schemeClr val="accent1"/>
        </a:buClr>
        <a:buFont typeface="Wingdings 3" pitchFamily="18" charset="2"/>
        <a:buChar char=""/>
        <a:defRPr kumimoji="1" sz="997" kern="1200">
          <a:solidFill>
            <a:schemeClr val="tx1"/>
          </a:solidFill>
          <a:latin typeface="+mn-lt"/>
          <a:ea typeface="+mn-ea"/>
          <a:cs typeface="+mn-cs"/>
        </a:defRPr>
      </a:lvl4pPr>
      <a:lvl5pPr marL="645653" indent="-113939" algn="l" defTabSz="759592" rtl="0" eaLnBrk="1" latinLnBrk="0" hangingPunct="1">
        <a:lnSpc>
          <a:spcPct val="90000"/>
        </a:lnSpc>
        <a:spcBef>
          <a:spcPts val="166"/>
        </a:spcBef>
        <a:spcAft>
          <a:spcPts val="332"/>
        </a:spcAft>
        <a:buClr>
          <a:schemeClr val="accent1"/>
        </a:buClr>
        <a:buFont typeface="Wingdings 3" pitchFamily="18" charset="2"/>
        <a:buChar char=""/>
        <a:defRPr kumimoji="1" sz="997" kern="1200">
          <a:solidFill>
            <a:schemeClr val="tx1"/>
          </a:solidFill>
          <a:latin typeface="+mn-lt"/>
          <a:ea typeface="+mn-ea"/>
          <a:cs typeface="+mn-cs"/>
        </a:defRPr>
      </a:lvl5pPr>
      <a:lvl6pPr marL="759592" indent="-113939" algn="l" defTabSz="759592" rtl="0" eaLnBrk="1" latinLnBrk="0" hangingPunct="1">
        <a:lnSpc>
          <a:spcPct val="90000"/>
        </a:lnSpc>
        <a:spcBef>
          <a:spcPts val="166"/>
        </a:spcBef>
        <a:spcAft>
          <a:spcPts val="332"/>
        </a:spcAft>
        <a:buClr>
          <a:schemeClr val="accent1"/>
        </a:buClr>
        <a:buFont typeface="Wingdings 3" pitchFamily="18" charset="2"/>
        <a:buChar char=""/>
        <a:defRPr kumimoji="1" sz="997" kern="1200">
          <a:solidFill>
            <a:schemeClr val="tx1"/>
          </a:solidFill>
          <a:latin typeface="+mn-lt"/>
          <a:ea typeface="+mn-ea"/>
          <a:cs typeface="+mn-cs"/>
        </a:defRPr>
      </a:lvl6pPr>
      <a:lvl7pPr marL="881127" indent="-113939" algn="l" defTabSz="759592" rtl="0" eaLnBrk="1" latinLnBrk="0" hangingPunct="1">
        <a:lnSpc>
          <a:spcPct val="90000"/>
        </a:lnSpc>
        <a:spcBef>
          <a:spcPts val="166"/>
        </a:spcBef>
        <a:spcAft>
          <a:spcPts val="332"/>
        </a:spcAft>
        <a:buClr>
          <a:schemeClr val="accent1"/>
        </a:buClr>
        <a:buFont typeface="Wingdings 3" pitchFamily="18" charset="2"/>
        <a:buChar char=""/>
        <a:defRPr kumimoji="1" sz="997" kern="1200">
          <a:solidFill>
            <a:schemeClr val="tx1"/>
          </a:solidFill>
          <a:latin typeface="+mn-lt"/>
          <a:ea typeface="+mn-ea"/>
          <a:cs typeface="+mn-cs"/>
        </a:defRPr>
      </a:lvl7pPr>
      <a:lvl8pPr marL="1010257" indent="-113939" algn="l" defTabSz="759592" rtl="0" eaLnBrk="1" latinLnBrk="0" hangingPunct="1">
        <a:lnSpc>
          <a:spcPct val="90000"/>
        </a:lnSpc>
        <a:spcBef>
          <a:spcPts val="166"/>
        </a:spcBef>
        <a:spcAft>
          <a:spcPts val="332"/>
        </a:spcAft>
        <a:buClr>
          <a:schemeClr val="accent1"/>
        </a:buClr>
        <a:buFont typeface="Wingdings 3" pitchFamily="18" charset="2"/>
        <a:buChar char=""/>
        <a:defRPr kumimoji="1" sz="997" kern="1200">
          <a:solidFill>
            <a:schemeClr val="tx1"/>
          </a:solidFill>
          <a:latin typeface="+mn-lt"/>
          <a:ea typeface="+mn-ea"/>
          <a:cs typeface="+mn-cs"/>
        </a:defRPr>
      </a:lvl8pPr>
      <a:lvl9pPr marL="1131792" indent="-113939" algn="l" defTabSz="759592" rtl="0" eaLnBrk="1" latinLnBrk="0" hangingPunct="1">
        <a:lnSpc>
          <a:spcPct val="90000"/>
        </a:lnSpc>
        <a:spcBef>
          <a:spcPts val="166"/>
        </a:spcBef>
        <a:spcAft>
          <a:spcPts val="332"/>
        </a:spcAft>
        <a:buClr>
          <a:schemeClr val="accent1"/>
        </a:buClr>
        <a:buFont typeface="Wingdings 3" pitchFamily="18" charset="2"/>
        <a:buChar char=""/>
        <a:defRPr kumimoji="1" sz="99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9592" rtl="0" eaLnBrk="1" latinLnBrk="0" hangingPunct="1">
        <a:defRPr kumimoji="1" sz="1495" kern="1200">
          <a:solidFill>
            <a:schemeClr val="tx1"/>
          </a:solidFill>
          <a:latin typeface="+mn-lt"/>
          <a:ea typeface="+mn-ea"/>
          <a:cs typeface="+mn-cs"/>
        </a:defRPr>
      </a:lvl1pPr>
      <a:lvl2pPr marL="379796" algn="l" defTabSz="759592" rtl="0" eaLnBrk="1" latinLnBrk="0" hangingPunct="1">
        <a:defRPr kumimoji="1" sz="1495" kern="1200">
          <a:solidFill>
            <a:schemeClr val="tx1"/>
          </a:solidFill>
          <a:latin typeface="+mn-lt"/>
          <a:ea typeface="+mn-ea"/>
          <a:cs typeface="+mn-cs"/>
        </a:defRPr>
      </a:lvl2pPr>
      <a:lvl3pPr marL="759592" algn="l" defTabSz="759592" rtl="0" eaLnBrk="1" latinLnBrk="0" hangingPunct="1">
        <a:defRPr kumimoji="1" sz="1495" kern="1200">
          <a:solidFill>
            <a:schemeClr val="tx1"/>
          </a:solidFill>
          <a:latin typeface="+mn-lt"/>
          <a:ea typeface="+mn-ea"/>
          <a:cs typeface="+mn-cs"/>
        </a:defRPr>
      </a:lvl3pPr>
      <a:lvl4pPr marL="1139388" algn="l" defTabSz="759592" rtl="0" eaLnBrk="1" latinLnBrk="0" hangingPunct="1">
        <a:defRPr kumimoji="1" sz="1495" kern="1200">
          <a:solidFill>
            <a:schemeClr val="tx1"/>
          </a:solidFill>
          <a:latin typeface="+mn-lt"/>
          <a:ea typeface="+mn-ea"/>
          <a:cs typeface="+mn-cs"/>
        </a:defRPr>
      </a:lvl4pPr>
      <a:lvl5pPr marL="1519184" algn="l" defTabSz="759592" rtl="0" eaLnBrk="1" latinLnBrk="0" hangingPunct="1">
        <a:defRPr kumimoji="1" sz="1495" kern="1200">
          <a:solidFill>
            <a:schemeClr val="tx1"/>
          </a:solidFill>
          <a:latin typeface="+mn-lt"/>
          <a:ea typeface="+mn-ea"/>
          <a:cs typeface="+mn-cs"/>
        </a:defRPr>
      </a:lvl5pPr>
      <a:lvl6pPr marL="1898980" algn="l" defTabSz="759592" rtl="0" eaLnBrk="1" latinLnBrk="0" hangingPunct="1">
        <a:defRPr kumimoji="1" sz="1495" kern="1200">
          <a:solidFill>
            <a:schemeClr val="tx1"/>
          </a:solidFill>
          <a:latin typeface="+mn-lt"/>
          <a:ea typeface="+mn-ea"/>
          <a:cs typeface="+mn-cs"/>
        </a:defRPr>
      </a:lvl6pPr>
      <a:lvl7pPr marL="2278776" algn="l" defTabSz="759592" rtl="0" eaLnBrk="1" latinLnBrk="0" hangingPunct="1">
        <a:defRPr kumimoji="1" sz="1495" kern="1200">
          <a:solidFill>
            <a:schemeClr val="tx1"/>
          </a:solidFill>
          <a:latin typeface="+mn-lt"/>
          <a:ea typeface="+mn-ea"/>
          <a:cs typeface="+mn-cs"/>
        </a:defRPr>
      </a:lvl7pPr>
      <a:lvl8pPr marL="2658572" algn="l" defTabSz="759592" rtl="0" eaLnBrk="1" latinLnBrk="0" hangingPunct="1">
        <a:defRPr kumimoji="1" sz="1495" kern="1200">
          <a:solidFill>
            <a:schemeClr val="tx1"/>
          </a:solidFill>
          <a:latin typeface="+mn-lt"/>
          <a:ea typeface="+mn-ea"/>
          <a:cs typeface="+mn-cs"/>
        </a:defRPr>
      </a:lvl8pPr>
      <a:lvl9pPr marL="3038368" algn="l" defTabSz="759592" rtl="0" eaLnBrk="1" latinLnBrk="0" hangingPunct="1">
        <a:defRPr kumimoji="1" sz="149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インスタグラム・フェイスブック始めました">
            <a:extLst>
              <a:ext uri="{FF2B5EF4-FFF2-40B4-BE49-F238E27FC236}">
                <a16:creationId xmlns:a16="http://schemas.microsoft.com/office/drawing/2014/main" id="{99D0B71F-651C-EBDE-DA7B-1F75590450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345" y="281276"/>
            <a:ext cx="6699828" cy="93797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73350A23-EF46-10D8-1974-6963682B31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0659" y="7128553"/>
            <a:ext cx="2065199" cy="2004234"/>
          </a:xfrm>
          <a:prstGeom prst="rect">
            <a:avLst/>
          </a:prstGeom>
        </p:spPr>
      </p:pic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6B0AA382-808E-C339-D49D-3A77896AC71E}"/>
              </a:ext>
            </a:extLst>
          </p:cNvPr>
          <p:cNvSpPr/>
          <p:nvPr/>
        </p:nvSpPr>
        <p:spPr>
          <a:xfrm>
            <a:off x="2327564" y="6192982"/>
            <a:ext cx="3089563" cy="5818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＠</a:t>
            </a:r>
            <a:r>
              <a:rPr kumimoji="1" lang="ja-JP" altLang="en-US" sz="3200" dirty="0">
                <a:solidFill>
                  <a:srgbClr val="002060"/>
                </a:solidFill>
              </a:rPr>
              <a:t>＠</a:t>
            </a:r>
            <a:r>
              <a:rPr kumimoji="1" lang="en-US" altLang="ja-JP" sz="3200" dirty="0" err="1">
                <a:solidFill>
                  <a:srgbClr val="002060"/>
                </a:solidFill>
              </a:rPr>
              <a:t>taura</a:t>
            </a:r>
            <a:r>
              <a:rPr lang="en-US" altLang="ja-JP" sz="3200" dirty="0" err="1">
                <a:solidFill>
                  <a:srgbClr val="002060"/>
                </a:solidFill>
              </a:rPr>
              <a:t>_</a:t>
            </a:r>
            <a:r>
              <a:rPr kumimoji="1" lang="en-US" altLang="ja-JP" sz="3200" dirty="0" err="1">
                <a:solidFill>
                  <a:srgbClr val="002060"/>
                </a:solidFill>
              </a:rPr>
              <a:t>gakuin</a:t>
            </a:r>
            <a:endParaRPr kumimoji="1" lang="en-US" altLang="ja-JP" dirty="0">
              <a:solidFill>
                <a:srgbClr val="002060"/>
              </a:solidFill>
            </a:endParaRPr>
          </a:p>
        </p:txBody>
      </p:sp>
      <p:sp>
        <p:nvSpPr>
          <p:cNvPr id="64" name="正方形/長方形 63">
            <a:extLst>
              <a:ext uri="{FF2B5EF4-FFF2-40B4-BE49-F238E27FC236}">
                <a16:creationId xmlns:a16="http://schemas.microsoft.com/office/drawing/2014/main" id="{49B5C738-F42A-9E0D-00AC-24C7982A0391}"/>
              </a:ext>
            </a:extLst>
          </p:cNvPr>
          <p:cNvSpPr/>
          <p:nvPr/>
        </p:nvSpPr>
        <p:spPr>
          <a:xfrm>
            <a:off x="2355274" y="3976253"/>
            <a:ext cx="2272145" cy="46715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ja-JP" altLang="en-US" sz="2800" dirty="0">
                <a:solidFill>
                  <a:srgbClr val="002060"/>
                </a:solidFill>
                <a:latin typeface="AR P明朝体U" panose="02020A00000000000000" pitchFamily="18" charset="-128"/>
                <a:ea typeface="AR P明朝体U" panose="02020A00000000000000" pitchFamily="18" charset="-128"/>
              </a:rPr>
              <a:t>田浦学院</a:t>
            </a:r>
          </a:p>
        </p:txBody>
      </p:sp>
    </p:spTree>
    <p:extLst>
      <p:ext uri="{BB962C8B-B14F-4D97-AF65-F5344CB8AC3E}">
        <p14:creationId xmlns:p14="http://schemas.microsoft.com/office/powerpoint/2010/main" val="24265303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インテグラル">
  <a:themeElements>
    <a:clrScheme name="インテグラル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インテグラル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インテグラル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3911</TotalTime>
  <Words>7</Words>
  <Application>Microsoft Office PowerPoint</Application>
  <PresentationFormat>ユーザー設定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AR P明朝体U</vt:lpstr>
      <vt:lpstr>游ゴシック</vt:lpstr>
      <vt:lpstr>Arial</vt:lpstr>
      <vt:lpstr>Tw Cen MT</vt:lpstr>
      <vt:lpstr>Tw Cen MT Condensed</vt:lpstr>
      <vt:lpstr>Wingdings 3</vt:lpstr>
      <vt:lpstr>インテグラル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古宮 章吾</dc:creator>
  <cp:lastModifiedBy>章吾 古宮</cp:lastModifiedBy>
  <cp:revision>139</cp:revision>
  <cp:lastPrinted>2024-07-23T08:51:12Z</cp:lastPrinted>
  <dcterms:created xsi:type="dcterms:W3CDTF">2020-02-21T02:24:23Z</dcterms:created>
  <dcterms:modified xsi:type="dcterms:W3CDTF">2025-04-16T09:51:25Z</dcterms:modified>
</cp:coreProperties>
</file>