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559675" cy="10439400"/>
  <p:notesSz cx="8428038" cy="12280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14570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2371" y="58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古宮 章吾" userId="94601fb81ff28891" providerId="LiveId" clId="{188D4776-8708-42E2-90CE-2C428115B4ED}"/>
    <pc:docChg chg="modSld">
      <pc:chgData name="古宮 章吾" userId="94601fb81ff28891" providerId="LiveId" clId="{188D4776-8708-42E2-90CE-2C428115B4ED}" dt="2021-12-06T06:18:47.708" v="47" actId="20577"/>
      <pc:docMkLst>
        <pc:docMk/>
      </pc:docMkLst>
      <pc:sldChg chg="modSp mod">
        <pc:chgData name="古宮 章吾" userId="94601fb81ff28891" providerId="LiveId" clId="{188D4776-8708-42E2-90CE-2C428115B4ED}" dt="2021-12-06T06:18:47.708" v="47" actId="20577"/>
        <pc:sldMkLst>
          <pc:docMk/>
          <pc:sldMk cId="1422319756" sldId="259"/>
        </pc:sldMkLst>
        <pc:spChg chg="mod">
          <ac:chgData name="古宮 章吾" userId="94601fb81ff28891" providerId="LiveId" clId="{188D4776-8708-42E2-90CE-2C428115B4ED}" dt="2021-12-06T06:16:10.409" v="9" actId="120"/>
          <ac:spMkLst>
            <pc:docMk/>
            <pc:sldMk cId="1422319756" sldId="259"/>
            <ac:spMk id="2" creationId="{A15FEFBB-79D5-45E4-837C-BF8192B1107E}"/>
          </ac:spMkLst>
        </pc:spChg>
        <pc:spChg chg="mod">
          <ac:chgData name="古宮 章吾" userId="94601fb81ff28891" providerId="LiveId" clId="{188D4776-8708-42E2-90CE-2C428115B4ED}" dt="2021-12-06T06:13:58.950" v="0" actId="14100"/>
          <ac:spMkLst>
            <pc:docMk/>
            <pc:sldMk cId="1422319756" sldId="259"/>
            <ac:spMk id="15" creationId="{5B2E7FAE-EE80-4B00-83EB-C81A69304565}"/>
          </ac:spMkLst>
        </pc:spChg>
        <pc:spChg chg="mod">
          <ac:chgData name="古宮 章吾" userId="94601fb81ff28891" providerId="LiveId" clId="{188D4776-8708-42E2-90CE-2C428115B4ED}" dt="2021-12-06T06:18:47.708" v="47" actId="20577"/>
          <ac:spMkLst>
            <pc:docMk/>
            <pc:sldMk cId="1422319756" sldId="259"/>
            <ac:spMk id="34" creationId="{AE22892D-036D-4C47-BDE7-0F487A41157F}"/>
          </ac:spMkLst>
        </pc:spChg>
        <pc:grpChg chg="mod">
          <ac:chgData name="古宮 章吾" userId="94601fb81ff28891" providerId="LiveId" clId="{188D4776-8708-42E2-90CE-2C428115B4ED}" dt="2021-12-06T06:15:40.104" v="6" actId="1037"/>
          <ac:grpSpMkLst>
            <pc:docMk/>
            <pc:sldMk cId="1422319756" sldId="259"/>
            <ac:grpSpMk id="11" creationId="{41C0997B-9DD7-46CB-ADC1-D4997A9075A9}"/>
          </ac:grpSpMkLst>
        </pc:grpChg>
        <pc:grpChg chg="mod">
          <ac:chgData name="古宮 章吾" userId="94601fb81ff28891" providerId="LiveId" clId="{188D4776-8708-42E2-90CE-2C428115B4ED}" dt="2021-12-06T06:16:26.139" v="16" actId="1035"/>
          <ac:grpSpMkLst>
            <pc:docMk/>
            <pc:sldMk cId="1422319756" sldId="259"/>
            <ac:grpSpMk id="33" creationId="{B6799546-547B-4AF4-883B-5FD2AC646B40}"/>
          </ac:grpSpMkLst>
        </pc:grpChg>
        <pc:grpChg chg="mod">
          <ac:chgData name="古宮 章吾" userId="94601fb81ff28891" providerId="LiveId" clId="{188D4776-8708-42E2-90CE-2C428115B4ED}" dt="2021-12-06T06:16:39.844" v="17" actId="1035"/>
          <ac:grpSpMkLst>
            <pc:docMk/>
            <pc:sldMk cId="1422319756" sldId="259"/>
            <ac:grpSpMk id="38" creationId="{639C1AED-FDD3-4A37-8BE8-E4D9094CDED2}"/>
          </ac:grpSpMkLst>
        </pc:grpChg>
        <pc:picChg chg="mod">
          <ac:chgData name="古宮 章吾" userId="94601fb81ff28891" providerId="LiveId" clId="{188D4776-8708-42E2-90CE-2C428115B4ED}" dt="2021-12-06T06:15:23.001" v="4" actId="14100"/>
          <ac:picMkLst>
            <pc:docMk/>
            <pc:sldMk cId="1422319756" sldId="259"/>
            <ac:picMk id="3" creationId="{F12578AA-8CB8-4471-9813-FFBEC6A07FAD}"/>
          </ac:picMkLst>
        </pc:picChg>
        <pc:picChg chg="mod">
          <ac:chgData name="古宮 章吾" userId="94601fb81ff28891" providerId="LiveId" clId="{188D4776-8708-42E2-90CE-2C428115B4ED}" dt="2021-12-06T06:14:18.063" v="2" actId="14100"/>
          <ac:picMkLst>
            <pc:docMk/>
            <pc:sldMk cId="1422319756" sldId="259"/>
            <ac:picMk id="8" creationId="{14A7039A-28BC-4F49-A97E-56E72CE39C24}"/>
          </ac:picMkLst>
        </pc:picChg>
      </pc:sldChg>
    </pc:docChg>
  </pc:docChgLst>
  <pc:docChgLst>
    <pc:chgData name="古宮 章吾" userId="94601fb81ff28891" providerId="LiveId" clId="{0B86CF68-ECFF-4630-AB17-E3F13E772EF4}"/>
    <pc:docChg chg="modSld">
      <pc:chgData name="古宮 章吾" userId="94601fb81ff28891" providerId="LiveId" clId="{0B86CF68-ECFF-4630-AB17-E3F13E772EF4}" dt="2022-01-08T02:34:58.380" v="115" actId="20577"/>
      <pc:docMkLst>
        <pc:docMk/>
      </pc:docMkLst>
      <pc:sldChg chg="modSp mod">
        <pc:chgData name="古宮 章吾" userId="94601fb81ff28891" providerId="LiveId" clId="{0B86CF68-ECFF-4630-AB17-E3F13E772EF4}" dt="2022-01-08T02:34:58.380" v="115" actId="20577"/>
        <pc:sldMkLst>
          <pc:docMk/>
          <pc:sldMk cId="1422319756" sldId="259"/>
        </pc:sldMkLst>
        <pc:spChg chg="mod">
          <ac:chgData name="古宮 章吾" userId="94601fb81ff28891" providerId="LiveId" clId="{0B86CF68-ECFF-4630-AB17-E3F13E772EF4}" dt="2022-01-08T02:34:39.489" v="83" actId="207"/>
          <ac:spMkLst>
            <pc:docMk/>
            <pc:sldMk cId="1422319756" sldId="259"/>
            <ac:spMk id="12" creationId="{07792876-2BD4-4728-8F60-9A1A1FF4B5BF}"/>
          </ac:spMkLst>
        </pc:spChg>
        <pc:spChg chg="mod">
          <ac:chgData name="古宮 章吾" userId="94601fb81ff28891" providerId="LiveId" clId="{0B86CF68-ECFF-4630-AB17-E3F13E772EF4}" dt="2022-01-08T02:34:58.380" v="115" actId="20577"/>
          <ac:spMkLst>
            <pc:docMk/>
            <pc:sldMk cId="1422319756" sldId="259"/>
            <ac:spMk id="13" creationId="{761C75EB-9B94-4306-89F6-6D17796799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652878" cy="616515"/>
          </a:xfrm>
          <a:prstGeom prst="rect">
            <a:avLst/>
          </a:prstGeom>
        </p:spPr>
        <p:txBody>
          <a:bodyPr vert="horz" lIns="114007" tIns="57004" rIns="114007" bIns="57004" rtlCol="0"/>
          <a:lstStyle>
            <a:lvl1pPr algn="l">
              <a:defRPr sz="15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773174" y="1"/>
            <a:ext cx="3652877" cy="616515"/>
          </a:xfrm>
          <a:prstGeom prst="rect">
            <a:avLst/>
          </a:prstGeom>
        </p:spPr>
        <p:txBody>
          <a:bodyPr vert="horz" lIns="114007" tIns="57004" rIns="114007" bIns="57004" rtlCol="0"/>
          <a:lstStyle>
            <a:lvl1pPr algn="r">
              <a:defRPr sz="1500"/>
            </a:lvl1pPr>
          </a:lstStyle>
          <a:p>
            <a:fld id="{FAF0A595-2737-4C3C-B9B4-E104B8D3B2C7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1533525"/>
            <a:ext cx="3001962" cy="4144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4007" tIns="57004" rIns="114007" bIns="5700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42210" y="5910247"/>
            <a:ext cx="6743624" cy="4835294"/>
          </a:xfrm>
          <a:prstGeom prst="rect">
            <a:avLst/>
          </a:prstGeom>
        </p:spPr>
        <p:txBody>
          <a:bodyPr vert="horz" lIns="114007" tIns="57004" rIns="114007" bIns="5700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11664386"/>
            <a:ext cx="3652878" cy="616515"/>
          </a:xfrm>
          <a:prstGeom prst="rect">
            <a:avLst/>
          </a:prstGeom>
        </p:spPr>
        <p:txBody>
          <a:bodyPr vert="horz" lIns="114007" tIns="57004" rIns="114007" bIns="57004" rtlCol="0" anchor="b"/>
          <a:lstStyle>
            <a:lvl1pPr algn="l">
              <a:defRPr sz="15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773174" y="11664386"/>
            <a:ext cx="3652877" cy="616515"/>
          </a:xfrm>
          <a:prstGeom prst="rect">
            <a:avLst/>
          </a:prstGeom>
        </p:spPr>
        <p:txBody>
          <a:bodyPr vert="horz" lIns="114007" tIns="57004" rIns="114007" bIns="57004" rtlCol="0" anchor="b"/>
          <a:lstStyle>
            <a:lvl1pPr algn="r">
              <a:defRPr sz="1500"/>
            </a:lvl1pPr>
          </a:lstStyle>
          <a:p>
            <a:fld id="{E4D9E338-F0F3-4207-9D42-DC5CA1F81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24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EDFC-4FDC-4445-ADBC-A253F131B0B9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B614-4031-4050-8370-0F65A84B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2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EDFC-4FDC-4445-ADBC-A253F131B0B9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B614-4031-4050-8370-0F65A84B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EDFC-4FDC-4445-ADBC-A253F131B0B9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B614-4031-4050-8370-0F65A84B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15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EDFC-4FDC-4445-ADBC-A253F131B0B9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B614-4031-4050-8370-0F65A84B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74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EDFC-4FDC-4445-ADBC-A253F131B0B9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B614-4031-4050-8370-0F65A84B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5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EDFC-4FDC-4445-ADBC-A253F131B0B9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B614-4031-4050-8370-0F65A84B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64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EDFC-4FDC-4445-ADBC-A253F131B0B9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B614-4031-4050-8370-0F65A84B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7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EDFC-4FDC-4445-ADBC-A253F131B0B9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B614-4031-4050-8370-0F65A84B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47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EDFC-4FDC-4445-ADBC-A253F131B0B9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B614-4031-4050-8370-0F65A84B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4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EDFC-4FDC-4445-ADBC-A253F131B0B9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B614-4031-4050-8370-0F65A84B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78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EDFC-4FDC-4445-ADBC-A253F131B0B9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B614-4031-4050-8370-0F65A84B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37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EDFC-4FDC-4445-ADBC-A253F131B0B9}" type="datetimeFigureOut">
              <a:rPr kumimoji="1" lang="ja-JP" altLang="en-US" smtClean="0"/>
              <a:t>2022/1/8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B614-4031-4050-8370-0F65A84BC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47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無料イラスト] 雪の結晶の背景 - パブリックドメインQ：著作権フリー ...">
            <a:extLst>
              <a:ext uri="{FF2B5EF4-FFF2-40B4-BE49-F238E27FC236}">
                <a16:creationId xmlns:a16="http://schemas.microsoft.com/office/drawing/2014/main" id="{F12578AA-8CB8-4471-9813-FFBEC6A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2" y="4881282"/>
            <a:ext cx="7247169" cy="40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B2E7FAE-EE80-4B00-83EB-C81A69304565}"/>
              </a:ext>
            </a:extLst>
          </p:cNvPr>
          <p:cNvSpPr/>
          <p:nvPr/>
        </p:nvSpPr>
        <p:spPr>
          <a:xfrm>
            <a:off x="220225" y="7975007"/>
            <a:ext cx="7072116" cy="924889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C0C0C0"/>
              </a:highlight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4A7039A-28BC-4F49-A97E-56E72CE39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1" y="81832"/>
            <a:ext cx="7247169" cy="474455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BC1D752-3AF7-4118-BA08-175A765C6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78" y="9040005"/>
            <a:ext cx="7250293" cy="13403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99EEDAD-5C59-40D3-BA4C-373CAC5073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94" y="9064641"/>
            <a:ext cx="606544" cy="64553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031916E-9477-4C73-903A-6C133DAEDC6D}"/>
              </a:ext>
            </a:extLst>
          </p:cNvPr>
          <p:cNvSpPr/>
          <p:nvPr/>
        </p:nvSpPr>
        <p:spPr>
          <a:xfrm>
            <a:off x="110005" y="7987864"/>
            <a:ext cx="74496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小５・６</a:t>
            </a:r>
            <a:r>
              <a:rPr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限定</a:t>
            </a:r>
            <a:r>
              <a:rPr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割引</a:t>
            </a:r>
            <a:r>
              <a:rPr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実施中</a:t>
            </a:r>
            <a:r>
              <a:rPr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！</a:t>
            </a:r>
            <a:endParaRPr lang="ja-JP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1C0997B-9DD7-46CB-ADC1-D4997A9075A9}"/>
              </a:ext>
            </a:extLst>
          </p:cNvPr>
          <p:cNvGrpSpPr/>
          <p:nvPr/>
        </p:nvGrpSpPr>
        <p:grpSpPr>
          <a:xfrm>
            <a:off x="294131" y="6160430"/>
            <a:ext cx="2298942" cy="1737794"/>
            <a:chOff x="267836" y="4844175"/>
            <a:chExt cx="2298942" cy="2092881"/>
          </a:xfrm>
        </p:grpSpPr>
        <p:sp>
          <p:nvSpPr>
            <p:cNvPr id="5" name="四角形: メモ 4">
              <a:extLst>
                <a:ext uri="{FF2B5EF4-FFF2-40B4-BE49-F238E27FC236}">
                  <a16:creationId xmlns:a16="http://schemas.microsoft.com/office/drawing/2014/main" id="{52152C24-0EA1-4EE7-B005-D073764119D9}"/>
                </a:ext>
              </a:extLst>
            </p:cNvPr>
            <p:cNvSpPr/>
            <p:nvPr/>
          </p:nvSpPr>
          <p:spPr>
            <a:xfrm>
              <a:off x="333892" y="4844175"/>
              <a:ext cx="2232886" cy="2092881"/>
            </a:xfrm>
            <a:prstGeom prst="foldedCorner">
              <a:avLst>
                <a:gd name="adj" fmla="val 892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endPara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田浦学院の授業は</a:t>
              </a:r>
              <a:endPara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b="1" dirty="0">
                  <a:solidFill>
                    <a:srgbClr val="FF00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いつでも</a:t>
              </a:r>
              <a:r>
                <a:rPr kumimoji="1" lang="ja-JP" altLang="en-US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田浦中学のテストにピッタリ！</a:t>
              </a:r>
              <a:br>
                <a:rPr kumimoji="1" lang="en-US" altLang="ja-JP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</a:br>
              <a:r>
                <a:rPr kumimoji="1" lang="ja-JP" altLang="en-US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効率のよい学習を！</a:t>
              </a:r>
              <a:endPara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7510A2A-0250-4ED6-A25E-B841B6E4DF23}"/>
                </a:ext>
              </a:extLst>
            </p:cNvPr>
            <p:cNvSpPr/>
            <p:nvPr/>
          </p:nvSpPr>
          <p:spPr>
            <a:xfrm>
              <a:off x="426720" y="4978011"/>
              <a:ext cx="2042160" cy="3836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　</a:t>
              </a:r>
              <a:r>
                <a:rPr kumimoji="1" lang="ja-JP" altLang="en-US" b="1" dirty="0">
                  <a:solidFill>
                    <a:srgbClr val="FF00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田浦中学限定！</a:t>
              </a: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1A96F717-9AD2-430A-9A0B-2CDC03A0C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36" y="4855218"/>
              <a:ext cx="533078" cy="510362"/>
            </a:xfrm>
            <a:prstGeom prst="rect">
              <a:avLst/>
            </a:prstGeom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6799546-547B-4AF4-883B-5FD2AC646B40}"/>
              </a:ext>
            </a:extLst>
          </p:cNvPr>
          <p:cNvGrpSpPr/>
          <p:nvPr/>
        </p:nvGrpSpPr>
        <p:grpSpPr>
          <a:xfrm>
            <a:off x="2593398" y="6168050"/>
            <a:ext cx="2298942" cy="1737794"/>
            <a:chOff x="267836" y="4844175"/>
            <a:chExt cx="2298942" cy="2092881"/>
          </a:xfrm>
        </p:grpSpPr>
        <p:sp>
          <p:nvSpPr>
            <p:cNvPr id="34" name="四角形: メモ 33">
              <a:extLst>
                <a:ext uri="{FF2B5EF4-FFF2-40B4-BE49-F238E27FC236}">
                  <a16:creationId xmlns:a16="http://schemas.microsoft.com/office/drawing/2014/main" id="{AE22892D-036D-4C47-BDE7-0F487A41157F}"/>
                </a:ext>
              </a:extLst>
            </p:cNvPr>
            <p:cNvSpPr/>
            <p:nvPr/>
          </p:nvSpPr>
          <p:spPr>
            <a:xfrm>
              <a:off x="333892" y="4844175"/>
              <a:ext cx="2232886" cy="2092881"/>
            </a:xfrm>
            <a:prstGeom prst="foldedCorner">
              <a:avLst>
                <a:gd name="adj" fmla="val 1005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endPara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指導要綱変更により</a:t>
              </a:r>
              <a:r>
                <a:rPr kumimoji="1" lang="ja-JP" altLang="en-US" dirty="0">
                  <a:solidFill>
                    <a:srgbClr val="FF00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中１</a:t>
              </a:r>
              <a:r>
                <a:rPr kumimoji="1" lang="ja-JP" altLang="en-US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英語が難化！</a:t>
              </a:r>
              <a:endPara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dirty="0">
                  <a:solidFill>
                    <a:srgbClr val="FF00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早めに＆焦らず</a:t>
              </a:r>
              <a:r>
                <a:rPr kumimoji="1" lang="ja-JP" altLang="en-US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対応しましょう！</a:t>
              </a:r>
              <a:endPara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676EDB8C-8327-468F-8656-70591E09B273}"/>
                </a:ext>
              </a:extLst>
            </p:cNvPr>
            <p:cNvSpPr/>
            <p:nvPr/>
          </p:nvSpPr>
          <p:spPr>
            <a:xfrm>
              <a:off x="426720" y="4978011"/>
              <a:ext cx="2042160" cy="3836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　</a:t>
              </a:r>
              <a:r>
                <a:rPr kumimoji="1" lang="ja-JP" altLang="en-US" b="1" dirty="0">
                  <a:solidFill>
                    <a:srgbClr val="FF00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難化する英語！</a:t>
              </a:r>
            </a:p>
          </p:txBody>
        </p:sp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86DE14D1-7CB2-4467-9717-D968EF477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36" y="4855218"/>
              <a:ext cx="533078" cy="510362"/>
            </a:xfrm>
            <a:prstGeom prst="rect">
              <a:avLst/>
            </a:prstGeom>
          </p:spPr>
        </p:pic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639C1AED-FDD3-4A37-8BE8-E4D9094CDED2}"/>
              </a:ext>
            </a:extLst>
          </p:cNvPr>
          <p:cNvGrpSpPr/>
          <p:nvPr/>
        </p:nvGrpSpPr>
        <p:grpSpPr>
          <a:xfrm>
            <a:off x="4890156" y="6166267"/>
            <a:ext cx="2298942" cy="1737794"/>
            <a:chOff x="267836" y="4844175"/>
            <a:chExt cx="2298942" cy="2092881"/>
          </a:xfrm>
        </p:grpSpPr>
        <p:sp>
          <p:nvSpPr>
            <p:cNvPr id="41" name="四角形: メモ 40">
              <a:extLst>
                <a:ext uri="{FF2B5EF4-FFF2-40B4-BE49-F238E27FC236}">
                  <a16:creationId xmlns:a16="http://schemas.microsoft.com/office/drawing/2014/main" id="{C38D5CB9-B4DF-4555-A0A0-BA6FE57DF8D6}"/>
                </a:ext>
              </a:extLst>
            </p:cNvPr>
            <p:cNvSpPr/>
            <p:nvPr/>
          </p:nvSpPr>
          <p:spPr>
            <a:xfrm>
              <a:off x="333892" y="4844175"/>
              <a:ext cx="2232886" cy="2092881"/>
            </a:xfrm>
            <a:prstGeom prst="foldedCorner">
              <a:avLst>
                <a:gd name="adj" fmla="val 815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endPara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小学校卒業までが</a:t>
              </a:r>
              <a:endPara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速さ・割合・図形などの重要単元を復習する</a:t>
              </a:r>
              <a:r>
                <a:rPr kumimoji="1" lang="ja-JP" altLang="en-US" dirty="0">
                  <a:solidFill>
                    <a:srgbClr val="FF00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最後のチャンス</a:t>
              </a:r>
              <a:r>
                <a:rPr kumimoji="1" lang="ja-JP" altLang="en-US" dirty="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！　</a:t>
              </a:r>
              <a:endPara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FE895F89-E72E-43F4-A4DD-87E697132B71}"/>
                </a:ext>
              </a:extLst>
            </p:cNvPr>
            <p:cNvSpPr/>
            <p:nvPr/>
          </p:nvSpPr>
          <p:spPr>
            <a:xfrm>
              <a:off x="426720" y="4978011"/>
              <a:ext cx="2042160" cy="3836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　</a:t>
              </a:r>
              <a:r>
                <a:rPr kumimoji="1" lang="ja-JP" altLang="en-US" b="1" dirty="0">
                  <a:solidFill>
                    <a:srgbClr val="FF00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重要単元復習！</a:t>
              </a:r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4F76BD7E-B50A-4272-8415-07D73A205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36" y="4855218"/>
              <a:ext cx="533078" cy="510362"/>
            </a:xfrm>
            <a:prstGeom prst="rect">
              <a:avLst/>
            </a:prstGeom>
          </p:spPr>
        </p:pic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5FEFBB-79D5-45E4-837C-BF8192B1107E}"/>
              </a:ext>
            </a:extLst>
          </p:cNvPr>
          <p:cNvSpPr/>
          <p:nvPr/>
        </p:nvSpPr>
        <p:spPr>
          <a:xfrm>
            <a:off x="220225" y="4939412"/>
            <a:ext cx="714414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6600" b="1" cap="none" spc="0" dirty="0">
                <a:ln w="539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小６</a:t>
            </a:r>
            <a:r>
              <a:rPr lang="ja-JP" alt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</a:t>
            </a:r>
            <a:r>
              <a:rPr lang="ja-JP" altLang="en-US" sz="6600" b="1" dirty="0">
                <a:ln w="47625">
                  <a:solidFill>
                    <a:srgbClr val="FF0000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田浦中</a:t>
            </a:r>
            <a:r>
              <a:rPr lang="ja-JP" altLang="en-US" sz="6600" b="1" cap="none" spc="0" dirty="0">
                <a:ln w="47625">
                  <a:solidFill>
                    <a:srgbClr val="FF0000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学</a:t>
            </a:r>
            <a:r>
              <a:rPr lang="ja-JP" altLang="en-US" sz="6600" b="1" cap="none" spc="0" dirty="0">
                <a:ln w="476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準備</a:t>
            </a:r>
            <a:r>
              <a:rPr lang="ja-JP" altLang="en-US" sz="3200" dirty="0">
                <a:ln w="9525">
                  <a:noFill/>
                  <a:prstDash val="solid"/>
                </a:ln>
                <a:solidFill>
                  <a:srgbClr val="00206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</a:t>
            </a:r>
            <a:endParaRPr lang="en-US" altLang="ja-JP" sz="3200" dirty="0">
              <a:ln w="9525">
                <a:noFill/>
                <a:prstDash val="solid"/>
              </a:ln>
              <a:solidFill>
                <a:srgbClr val="145709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7792876-2BD4-4728-8F60-9A1A1FF4B5BF}"/>
              </a:ext>
            </a:extLst>
          </p:cNvPr>
          <p:cNvSpPr/>
          <p:nvPr/>
        </p:nvSpPr>
        <p:spPr>
          <a:xfrm>
            <a:off x="2499421" y="2027800"/>
            <a:ext cx="47049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新</a:t>
            </a:r>
            <a:r>
              <a:rPr lang="ja-JP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中学１年生</a:t>
            </a:r>
            <a:endParaRPr lang="en-US" altLang="ja-JP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pPr algn="ctr"/>
            <a:r>
              <a:rPr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中学予習</a:t>
            </a:r>
            <a:r>
              <a:rPr lang="en-US" altLang="ja-JP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2</a:t>
            </a:r>
            <a:r>
              <a:rPr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月</a:t>
            </a:r>
            <a:r>
              <a:rPr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スタート</a:t>
            </a:r>
            <a:endParaRPr lang="ja-JP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61C75EB-9B94-4306-89F6-6D177967990E}"/>
              </a:ext>
            </a:extLst>
          </p:cNvPr>
          <p:cNvSpPr/>
          <p:nvPr/>
        </p:nvSpPr>
        <p:spPr>
          <a:xfrm>
            <a:off x="327501" y="3832878"/>
            <a:ext cx="66381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2</a:t>
            </a:r>
            <a:r>
              <a:rPr lang="ja-JP" alt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月無料</a:t>
            </a:r>
            <a:r>
              <a:rPr lang="ja-JP" alt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体験募集開始！</a:t>
            </a:r>
            <a:endParaRPr lang="ja-JP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31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白 背景」の画像素材を無料ダウンロード（1）背景フリー素材 ...">
            <a:extLst>
              <a:ext uri="{FF2B5EF4-FFF2-40B4-BE49-F238E27FC236}">
                <a16:creationId xmlns:a16="http://schemas.microsoft.com/office/drawing/2014/main" id="{9FE701C1-1114-42F9-B485-06CBC05AC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" y="59061"/>
            <a:ext cx="7267934" cy="90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BC1D752-3AF7-4118-BA08-175A765C6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8" y="9040005"/>
            <a:ext cx="7250293" cy="13403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99EEDAD-5C59-40D3-BA4C-373CAC507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94" y="9064641"/>
            <a:ext cx="606544" cy="6455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968E9BC-333D-4104-8860-5CB9E08B4247}"/>
              </a:ext>
            </a:extLst>
          </p:cNvPr>
          <p:cNvSpPr/>
          <p:nvPr/>
        </p:nvSpPr>
        <p:spPr>
          <a:xfrm>
            <a:off x="69543" y="3515999"/>
            <a:ext cx="71626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黒丸ＰＯＰ体H" panose="020F0900000000000000" pitchFamily="50" charset="-128"/>
                <a:ea typeface="AR P黒丸ＰＯＰ体H" panose="020F0900000000000000" pitchFamily="50" charset="-128"/>
              </a:rPr>
              <a:t>☎いつでもお気軽にお問い合わせください</a:t>
            </a:r>
            <a:endParaRPr lang="ja-JP" alt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7D4C87-13D0-466B-BD51-AD93FAD5DA86}"/>
              </a:ext>
            </a:extLst>
          </p:cNvPr>
          <p:cNvSpPr/>
          <p:nvPr/>
        </p:nvSpPr>
        <p:spPr>
          <a:xfrm>
            <a:off x="231648" y="4056888"/>
            <a:ext cx="6972690" cy="84734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kumimoji="1" lang="ja-JP" altLang="en-US" sz="2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r>
              <a:rPr kumimoji="1" lang="ja-JP" altLang="en-US" sz="2400" dirty="0">
                <a:solidFill>
                  <a:srgbClr val="FF0000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プロの授業！</a:t>
            </a:r>
            <a:endParaRPr kumimoji="1" lang="en-US" altLang="ja-JP" sz="2400" dirty="0">
              <a:solidFill>
                <a:srgbClr val="FF0000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講師は</a:t>
            </a:r>
            <a:r>
              <a:rPr kumimoji="1" lang="en-US" altLang="ja-JP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20</a:t>
            </a:r>
            <a:r>
              <a:rPr kumimoji="1" lang="ja-JP" altLang="en-US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年以上のキャリア！頻繁に先生が変わることはありません。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4D988F8-3E29-4E7F-87D0-0BB9A0CC33E1}"/>
              </a:ext>
            </a:extLst>
          </p:cNvPr>
          <p:cNvSpPr/>
          <p:nvPr/>
        </p:nvSpPr>
        <p:spPr>
          <a:xfrm>
            <a:off x="231648" y="7142436"/>
            <a:ext cx="6972690" cy="84734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　　　</a:t>
            </a:r>
            <a:r>
              <a:rPr kumimoji="1" lang="ja-JP" altLang="en-US" sz="2400" dirty="0">
                <a:solidFill>
                  <a:srgbClr val="FF0000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地域最安値！</a:t>
            </a:r>
            <a:endParaRPr kumimoji="1" lang="en-US" altLang="ja-JP" sz="2400" dirty="0">
              <a:solidFill>
                <a:srgbClr val="FF0000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夏期講習や冬期講習の費用はありません！地域最安値＆明瞭提示！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93B088-2630-4922-A3C4-9EEBC11F9336}"/>
              </a:ext>
            </a:extLst>
          </p:cNvPr>
          <p:cNvSpPr/>
          <p:nvPr/>
        </p:nvSpPr>
        <p:spPr>
          <a:xfrm>
            <a:off x="231648" y="6070807"/>
            <a:ext cx="6972690" cy="97049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　　　　　</a:t>
            </a:r>
            <a:r>
              <a:rPr kumimoji="1" lang="en-US" altLang="ja-JP" sz="2400" dirty="0">
                <a:solidFill>
                  <a:srgbClr val="FF0000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W</a:t>
            </a:r>
            <a:r>
              <a:rPr kumimoji="1" lang="ja-JP" altLang="en-US" sz="2400" dirty="0">
                <a:solidFill>
                  <a:srgbClr val="FF0000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ティーチング！</a:t>
            </a:r>
            <a:endParaRPr kumimoji="1" lang="en-US" altLang="ja-JP" sz="2400" dirty="0">
              <a:solidFill>
                <a:srgbClr val="FF0000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en-US" altLang="ja-JP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教室なのに先生が</a:t>
            </a:r>
            <a:r>
              <a:rPr kumimoji="1" lang="en-US" altLang="ja-JP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2</a:t>
            </a:r>
            <a:r>
              <a:rPr kumimoji="1" lang="ja-JP" altLang="en-US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人！学校の課題や検定にも対応しています！</a:t>
            </a:r>
            <a:endParaRPr kumimoji="1" lang="en-US" altLang="ja-JP" dirty="0">
              <a:solidFill>
                <a:schemeClr val="tx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sz="700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注）Ｗティーチングは中学生が対象です。週</a:t>
            </a:r>
            <a:r>
              <a:rPr kumimoji="1" lang="en-US" altLang="ja-JP" sz="700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3</a:t>
            </a:r>
            <a:r>
              <a:rPr kumimoji="1" lang="ja-JP" altLang="en-US" sz="700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回程度の実施です。小学生は少人数ですのでご安心ください。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9193574-5FEF-4121-A745-6266D91C7CBD}"/>
              </a:ext>
            </a:extLst>
          </p:cNvPr>
          <p:cNvSpPr/>
          <p:nvPr/>
        </p:nvSpPr>
        <p:spPr>
          <a:xfrm>
            <a:off x="231648" y="4999178"/>
            <a:ext cx="6972690" cy="97049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kumimoji="1" lang="ja-JP" altLang="en-US" sz="2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</a:t>
            </a:r>
            <a:r>
              <a:rPr kumimoji="1" lang="en-US" altLang="ja-JP" sz="2400" dirty="0">
                <a:solidFill>
                  <a:srgbClr val="FF0000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24</a:t>
            </a:r>
            <a:r>
              <a:rPr kumimoji="1" lang="ja-JP" altLang="en-US" sz="2400" dirty="0">
                <a:solidFill>
                  <a:srgbClr val="FF0000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時間質問</a:t>
            </a:r>
            <a:r>
              <a:rPr kumimoji="1" lang="en-US" altLang="ja-JP" sz="2400" dirty="0">
                <a:solidFill>
                  <a:srgbClr val="FF0000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OK</a:t>
            </a:r>
            <a:r>
              <a:rPr kumimoji="1" lang="ja-JP" altLang="en-US" sz="2400" dirty="0">
                <a:solidFill>
                  <a:srgbClr val="FF0000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！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教室や</a:t>
            </a:r>
            <a:r>
              <a:rPr kumimoji="1" lang="en-US" altLang="ja-JP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Line</a:t>
            </a:r>
            <a:r>
              <a:rPr kumimoji="1" lang="ja-JP" altLang="en-US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でいつでも質問が可能！がんばる生徒を全力で応援！</a:t>
            </a:r>
            <a:endParaRPr kumimoji="1" lang="en-US" altLang="ja-JP" dirty="0">
              <a:solidFill>
                <a:schemeClr val="tx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sz="700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注）</a:t>
            </a:r>
            <a:r>
              <a:rPr kumimoji="1" lang="en-US" altLang="ja-JP" sz="700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Line</a:t>
            </a:r>
            <a:r>
              <a:rPr kumimoji="1" lang="ja-JP" altLang="en-US" sz="700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は保護者の承諾を得たうえで実施しています。安全な運用を心がけています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01F47F-8980-4AB5-A6CE-5B37D70BBF62}"/>
              </a:ext>
            </a:extLst>
          </p:cNvPr>
          <p:cNvSpPr/>
          <p:nvPr/>
        </p:nvSpPr>
        <p:spPr>
          <a:xfrm>
            <a:off x="231648" y="8090915"/>
            <a:ext cx="6972690" cy="84734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　　</a:t>
            </a:r>
            <a:r>
              <a:rPr kumimoji="1" lang="ja-JP" altLang="en-US" sz="2400" dirty="0">
                <a:solidFill>
                  <a:srgbClr val="FF0000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安心通塾！</a:t>
            </a:r>
            <a:endParaRPr kumimoji="1" lang="en-US" altLang="ja-JP" sz="2400" dirty="0">
              <a:solidFill>
                <a:srgbClr val="FF0000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入退室をリアルタイムでご報告！講師は船越町在住です！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96B315-C3D9-4815-8C35-460D3C357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42" y="4110520"/>
            <a:ext cx="463451" cy="40720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1B16682-6B35-4EBB-8F1D-BF2044163A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41" y="5065026"/>
            <a:ext cx="463451" cy="40720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E575AD8-D699-4246-8A42-3B75F459C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41" y="6121416"/>
            <a:ext cx="463451" cy="40720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CD4456F-F99D-4BDC-85CC-936E8CDCAF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15" y="7214499"/>
            <a:ext cx="463451" cy="40720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4FD2905-6432-409F-9F85-1C332F7AE6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40" y="8146453"/>
            <a:ext cx="463451" cy="40720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A0C348C-5E51-403F-ADE8-3B5132E98E0C}"/>
              </a:ext>
            </a:extLst>
          </p:cNvPr>
          <p:cNvSpPr/>
          <p:nvPr/>
        </p:nvSpPr>
        <p:spPr>
          <a:xfrm>
            <a:off x="208750" y="188258"/>
            <a:ext cx="7027454" cy="3327739"/>
          </a:xfrm>
          <a:prstGeom prst="roundRect">
            <a:avLst/>
          </a:prstGeom>
          <a:noFill/>
          <a:effectLst>
            <a:glow rad="1016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dist"/>
            <a:r>
              <a:rPr kumimoji="1" lang="ja-JP" altLang="en-US" sz="4800" dirty="0">
                <a:solidFill>
                  <a:srgbClr val="FF0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オンライン授業</a:t>
            </a:r>
            <a:r>
              <a:rPr kumimoji="1" lang="en-US" altLang="ja-JP" sz="4800" dirty="0">
                <a:solidFill>
                  <a:srgbClr val="FF0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OK</a:t>
            </a:r>
            <a:r>
              <a:rPr kumimoji="1" lang="ja-JP" altLang="en-US" sz="4800" dirty="0">
                <a:solidFill>
                  <a:srgbClr val="FF0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！</a:t>
            </a:r>
            <a:endParaRPr kumimoji="1" lang="en-US" altLang="ja-JP" sz="4800" dirty="0">
              <a:solidFill>
                <a:srgbClr val="FF0000"/>
              </a:solidFill>
              <a:effectLst>
                <a:glow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</a:rPr>
              <a:t>いつでも</a:t>
            </a:r>
            <a:r>
              <a:rPr kumimoji="1" lang="en-US" altLang="ja-JP" sz="2800" b="1" dirty="0">
                <a:solidFill>
                  <a:srgbClr val="FF0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</a:rPr>
              <a:t>ZOOM</a:t>
            </a:r>
            <a:r>
              <a:rPr kumimoji="1" lang="ja-JP" altLang="en-US" sz="2800" b="1" dirty="0">
                <a:solidFill>
                  <a:srgbClr val="FF0000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</a:rPr>
              <a:t>で受講できます！</a:t>
            </a:r>
            <a:endParaRPr kumimoji="1" lang="en-US" altLang="ja-JP" sz="2800" b="1" dirty="0">
              <a:solidFill>
                <a:srgbClr val="FF0000"/>
              </a:solidFill>
              <a:effectLst>
                <a:glow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kumimoji="1" lang="en-US" altLang="ja-JP" sz="2800" b="1" dirty="0">
              <a:solidFill>
                <a:srgbClr val="FF0000"/>
              </a:solidFill>
              <a:effectLst>
                <a:glow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dist"/>
            <a:r>
              <a:rPr kumimoji="1" lang="ja-JP" altLang="en-US" sz="2800" b="1" dirty="0">
                <a:solidFill>
                  <a:schemeClr val="bg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</a:effectLst>
              </a:rPr>
              <a:t>　　</a:t>
            </a:r>
          </a:p>
        </p:txBody>
      </p:sp>
      <p:pic>
        <p:nvPicPr>
          <p:cNvPr id="5" name="Picture 2" descr="オンライン授業（遠隔授業）のメリット、デメリット、ツールなど ...">
            <a:extLst>
              <a:ext uri="{FF2B5EF4-FFF2-40B4-BE49-F238E27FC236}">
                <a16:creationId xmlns:a16="http://schemas.microsoft.com/office/drawing/2014/main" id="{B726F3DC-3D25-485C-9A67-65AA5B8C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1" y="2429737"/>
            <a:ext cx="657716" cy="4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ED4889A-857D-413D-A9B8-9C0679EBB6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1" y="1798354"/>
            <a:ext cx="657716" cy="438820"/>
          </a:xfrm>
          <a:prstGeom prst="rect">
            <a:avLst/>
          </a:prstGeom>
        </p:spPr>
      </p:pic>
      <p:pic>
        <p:nvPicPr>
          <p:cNvPr id="1036" name="Picture 12" descr="3,739 件の最適な グッドサイン 画像、ストック写真、ベクター ...">
            <a:extLst>
              <a:ext uri="{FF2B5EF4-FFF2-40B4-BE49-F238E27FC236}">
                <a16:creationId xmlns:a16="http://schemas.microsoft.com/office/drawing/2014/main" id="{813F778F-7028-41CE-8D23-A9585A06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67" b="90000" l="9890" r="89835">
                        <a14:foregroundMark x1="32967" y1="15556" x2="36264" y2="15000"/>
                        <a14:foregroundMark x1="50824" y1="9167" x2="54396" y2="9722"/>
                        <a14:foregroundMark x1="68956" y1="13056" x2="68956" y2="1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7" y="1692520"/>
            <a:ext cx="657716" cy="65048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1B486A7-54A4-4CD3-BC37-3E0FD5EB1434}"/>
              </a:ext>
            </a:extLst>
          </p:cNvPr>
          <p:cNvSpPr/>
          <p:nvPr/>
        </p:nvSpPr>
        <p:spPr>
          <a:xfrm>
            <a:off x="1351454" y="1720857"/>
            <a:ext cx="53238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「体調が悪くても</a:t>
            </a:r>
            <a:r>
              <a:rPr lang="en-US" altLang="ja-JP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…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オンラインなら参加できるかな！」</a:t>
            </a:r>
            <a:endParaRPr lang="en-US" altLang="ja-JP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　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→</a:t>
            </a:r>
            <a:r>
              <a:rPr lang="ja-JP" altLang="en-US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欠席が減りました！</a:t>
            </a:r>
          </a:p>
        </p:txBody>
      </p:sp>
      <p:pic>
        <p:nvPicPr>
          <p:cNvPr id="28" name="Picture 12" descr="3,739 件の最適な グッドサイン 画像、ストック写真、ベクター ...">
            <a:extLst>
              <a:ext uri="{FF2B5EF4-FFF2-40B4-BE49-F238E27FC236}">
                <a16:creationId xmlns:a16="http://schemas.microsoft.com/office/drawing/2014/main" id="{D28863DB-6928-4AB6-967B-0D2B559F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67" b="90000" l="9890" r="89835">
                        <a14:foregroundMark x1="32967" y1="15556" x2="36264" y2="15000"/>
                        <a14:foregroundMark x1="50824" y1="9167" x2="54396" y2="9722"/>
                        <a14:foregroundMark x1="68956" y1="13056" x2="68956" y2="1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7" y="2333071"/>
            <a:ext cx="657716" cy="65048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7969EB2-5E81-402F-9C7C-F6680E689313}"/>
              </a:ext>
            </a:extLst>
          </p:cNvPr>
          <p:cNvSpPr/>
          <p:nvPr/>
        </p:nvSpPr>
        <p:spPr>
          <a:xfrm>
            <a:off x="1351454" y="2322474"/>
            <a:ext cx="58794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「家でやる気が</a:t>
            </a:r>
            <a:r>
              <a:rPr lang="en-US" altLang="ja-JP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…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でもオンライン自習室なら！」</a:t>
            </a:r>
            <a:endParaRPr lang="en-US" altLang="ja-JP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→</a:t>
            </a:r>
            <a:r>
              <a:rPr lang="ja-JP" altLang="en-US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明朝体U" panose="02020A00000000000000" pitchFamily="18" charset="-128"/>
                <a:ea typeface="AR P明朝体U" panose="02020A00000000000000" pitchFamily="18" charset="-128"/>
              </a:rPr>
              <a:t>勉強時間が増えました！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04B8817-F1F2-4BE5-BFA1-7F7987C0C4D4}"/>
              </a:ext>
            </a:extLst>
          </p:cNvPr>
          <p:cNvSpPr/>
          <p:nvPr/>
        </p:nvSpPr>
        <p:spPr>
          <a:xfrm>
            <a:off x="391334" y="2939741"/>
            <a:ext cx="666478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100" b="0" cap="none" spc="0" dirty="0">
                <a:ln w="0"/>
                <a:latin typeface="AR P明朝体U" panose="02020A00000000000000" pitchFamily="18" charset="-128"/>
                <a:ea typeface="AR P明朝体U" panose="02020A00000000000000" pitchFamily="18" charset="-128"/>
              </a:rPr>
              <a:t>田浦学院では</a:t>
            </a:r>
            <a:r>
              <a:rPr lang="en-US" altLang="ja-JP" sz="1100" b="0" cap="none" spc="0" dirty="0">
                <a:ln w="0"/>
                <a:latin typeface="AR P明朝体U" panose="02020A00000000000000" pitchFamily="18" charset="-128"/>
                <a:ea typeface="AR P明朝体U" panose="02020A00000000000000" pitchFamily="18" charset="-128"/>
              </a:rPr>
              <a:t>ZOOM</a:t>
            </a:r>
            <a:r>
              <a:rPr lang="ja-JP" altLang="en-US" sz="1100" dirty="0">
                <a:ln w="0"/>
                <a:latin typeface="AR P明朝体U" panose="02020A00000000000000" pitchFamily="18" charset="-128"/>
                <a:ea typeface="AR P明朝体U" panose="02020A00000000000000" pitchFamily="18" charset="-128"/>
              </a:rPr>
              <a:t>を利用した授業のオンライン配信を毎授業行っています。</a:t>
            </a:r>
            <a:endParaRPr lang="en-US" altLang="ja-JP" sz="1100" dirty="0">
              <a:ln w="0"/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lang="ja-JP" altLang="en-US" sz="1100" dirty="0">
                <a:ln w="0"/>
                <a:latin typeface="AR P明朝体U" panose="02020A00000000000000" pitchFamily="18" charset="-128"/>
                <a:ea typeface="AR P明朝体U" panose="02020A00000000000000" pitchFamily="18" charset="-128"/>
              </a:rPr>
              <a:t>新型ウイルスによる休講は今のところ</a:t>
            </a:r>
            <a:r>
              <a:rPr lang="en-US" altLang="ja-JP" sz="1100" dirty="0">
                <a:ln w="0"/>
                <a:latin typeface="AR P明朝体U" panose="02020A00000000000000" pitchFamily="18" charset="-128"/>
                <a:ea typeface="AR P明朝体U" panose="02020A00000000000000" pitchFamily="18" charset="-128"/>
              </a:rPr>
              <a:t>1</a:t>
            </a:r>
            <a:r>
              <a:rPr lang="ja-JP" altLang="en-US" sz="1100" dirty="0">
                <a:ln w="0"/>
                <a:latin typeface="AR P明朝体U" panose="02020A00000000000000" pitchFamily="18" charset="-128"/>
                <a:ea typeface="AR P明朝体U" panose="02020A00000000000000" pitchFamily="18" charset="-128"/>
              </a:rPr>
              <a:t>日もありません。頑張りたいという生徒の気持ちを全力で応援します！</a:t>
            </a:r>
            <a:endParaRPr lang="ja-JP" altLang="en-US" sz="1100" b="0" cap="none" spc="0" dirty="0">
              <a:ln w="0"/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13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1969</TotalTime>
  <Words>350</Words>
  <Application>Microsoft Office PowerPoint</Application>
  <PresentationFormat>ユーザー設定</PresentationFormat>
  <Paragraphs>43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 Pゴシック体S</vt:lpstr>
      <vt:lpstr>AR P丸ゴシック体E</vt:lpstr>
      <vt:lpstr>AR P黒丸ＰＯＰ体H</vt:lpstr>
      <vt:lpstr>AR P明朝体U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古宮 章吾</dc:creator>
  <cp:lastModifiedBy>古宮 章吾</cp:lastModifiedBy>
  <cp:revision>63</cp:revision>
  <cp:lastPrinted>2021-12-06T06:08:50Z</cp:lastPrinted>
  <dcterms:created xsi:type="dcterms:W3CDTF">2020-06-23T04:58:51Z</dcterms:created>
  <dcterms:modified xsi:type="dcterms:W3CDTF">2022-01-08T02:35:02Z</dcterms:modified>
</cp:coreProperties>
</file>